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62E8334-F0D0-44AF-8B15-3C3237AD497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399E78-A6A8-4AF9-980C-8AEEA45B2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2E8334-F0D0-44AF-8B15-3C3237AD497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99E78-A6A8-4AF9-980C-8AEEA45B2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2E8334-F0D0-44AF-8B15-3C3237AD497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99E78-A6A8-4AF9-980C-8AEEA45B2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2E8334-F0D0-44AF-8B15-3C3237AD497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99E78-A6A8-4AF9-980C-8AEEA45B2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62E8334-F0D0-44AF-8B15-3C3237AD497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399E78-A6A8-4AF9-980C-8AEEA45B2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2E8334-F0D0-44AF-8B15-3C3237AD497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7399E78-A6A8-4AF9-980C-8AEEA45B2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2E8334-F0D0-44AF-8B15-3C3237AD497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7399E78-A6A8-4AF9-980C-8AEEA45B2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2E8334-F0D0-44AF-8B15-3C3237AD497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99E78-A6A8-4AF9-980C-8AEEA45B2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2E8334-F0D0-44AF-8B15-3C3237AD497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99E78-A6A8-4AF9-980C-8AEEA45B2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62E8334-F0D0-44AF-8B15-3C3237AD497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399E78-A6A8-4AF9-980C-8AEEA45B2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62E8334-F0D0-44AF-8B15-3C3237AD497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399E78-A6A8-4AF9-980C-8AEEA45B2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62E8334-F0D0-44AF-8B15-3C3237AD497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7399E78-A6A8-4AF9-980C-8AEEA45B2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Историческое событие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Отгадай что изображено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179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8001055" cy="628654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prich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85728"/>
            <a:ext cx="8143932" cy="635798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256123001380586971_374390_600x4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8072494" cy="600079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on_swift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215370" cy="635798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35798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Для  8   Б   класса</a:t>
            </a:r>
            <a:endParaRPr lang="ru-RU" dirty="0"/>
          </a:p>
        </p:txBody>
      </p:sp>
      <p:pic>
        <p:nvPicPr>
          <p:cNvPr id="4" name="Содержимое 3" descr="14646473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8429684" cy="514353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Для  8 а класса</a:t>
            </a:r>
            <a:endParaRPr lang="ru-RU" dirty="0"/>
          </a:p>
        </p:txBody>
      </p:sp>
      <p:pic>
        <p:nvPicPr>
          <p:cNvPr id="4" name="Содержимое 3" descr="89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8501122" cy="514353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Для 8 В класса </a:t>
            </a:r>
            <a:endParaRPr lang="ru-RU" dirty="0"/>
          </a:p>
        </p:txBody>
      </p:sp>
      <p:pic>
        <p:nvPicPr>
          <p:cNvPr id="4" name="Содержимое 3" descr="f2e26dc42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8286808" cy="514353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Для  8 Г класса</a:t>
            </a:r>
            <a:endParaRPr lang="ru-RU" dirty="0"/>
          </a:p>
        </p:txBody>
      </p:sp>
      <p:pic>
        <p:nvPicPr>
          <p:cNvPr id="4" name="Содержимое 3" descr="venskiy_kongress_5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8215370" cy="514353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Для  8 Е класса</a:t>
            </a:r>
            <a:endParaRPr lang="ru-RU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8072493" cy="521497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Для  8 Ж класса</a:t>
            </a:r>
            <a:endParaRPr lang="ru-RU" dirty="0"/>
          </a:p>
        </p:txBody>
      </p:sp>
      <p:pic>
        <p:nvPicPr>
          <p:cNvPr id="4" name="Содержимое 3" descr="Kazn-Dzhordano-Bruno_thumb[7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8286808" cy="51435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Для  8  З  класса</a:t>
            </a:r>
            <a:endParaRPr lang="ru-RU" sz="5400" dirty="0"/>
          </a:p>
        </p:txBody>
      </p:sp>
      <p:pic>
        <p:nvPicPr>
          <p:cNvPr id="6" name="Содержимое 5" descr="ebfbb6a3e97489e532e3ff138bf225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8358245" cy="53578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 баллы</a:t>
            </a:r>
            <a:endParaRPr lang="ru-RU" dirty="0"/>
          </a:p>
        </p:txBody>
      </p:sp>
      <p:pic>
        <p:nvPicPr>
          <p:cNvPr id="4" name="Содержимое 3" descr="_1.3125.7a9d392a18fec3740776f712cc9a886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8001055" cy="521497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</TotalTime>
  <Words>35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Историческое событие</vt:lpstr>
      <vt:lpstr>Для  8   Б   класса</vt:lpstr>
      <vt:lpstr>Для  8 а класса</vt:lpstr>
      <vt:lpstr>Для 8 В класса </vt:lpstr>
      <vt:lpstr>Для  8 Г класса</vt:lpstr>
      <vt:lpstr>Для  8 Е класса</vt:lpstr>
      <vt:lpstr>Для  8 Ж класса</vt:lpstr>
      <vt:lpstr>Для  8  З  класса</vt:lpstr>
      <vt:lpstr>Дополнительные  баллы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Историческое событие</dc:title>
  <dc:creator>Lenovo</dc:creator>
  <cp:lastModifiedBy>Lenovo</cp:lastModifiedBy>
  <cp:revision>3</cp:revision>
  <dcterms:created xsi:type="dcterms:W3CDTF">2017-01-15T06:02:53Z</dcterms:created>
  <dcterms:modified xsi:type="dcterms:W3CDTF">2017-01-22T06:56:53Z</dcterms:modified>
</cp:coreProperties>
</file>